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57" r:id="rId4"/>
    <p:sldId id="265" r:id="rId5"/>
    <p:sldId id="266" r:id="rId6"/>
    <p:sldId id="263" r:id="rId7"/>
    <p:sldId id="258" r:id="rId8"/>
    <p:sldId id="259" r:id="rId9"/>
    <p:sldId id="260" r:id="rId10"/>
    <p:sldId id="261" r:id="rId11"/>
    <p:sldId id="262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  <p:sldId id="277" r:id="rId23"/>
    <p:sldId id="278" r:id="rId24"/>
    <p:sldId id="280" r:id="rId25"/>
    <p:sldId id="281" r:id="rId26"/>
    <p:sldId id="279" r:id="rId27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41"/>
    <p:restoredTop sz="94762"/>
  </p:normalViewPr>
  <p:slideViewPr>
    <p:cSldViewPr snapToGrid="0">
      <p:cViewPr varScale="1">
        <p:scale>
          <a:sx n="110" d="100"/>
          <a:sy n="110" d="100"/>
        </p:scale>
        <p:origin x="18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9A8646-138E-4816-BD63-0F4E82964A52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2F8B78A-7500-496A-95C7-747BB654F878}">
      <dgm:prSet/>
      <dgm:spPr/>
      <dgm:t>
        <a:bodyPr/>
        <a:lstStyle/>
        <a:p>
          <a:r>
            <a:rPr lang="en-IL"/>
            <a:t>Structured </a:t>
          </a:r>
          <a:endParaRPr lang="en-US"/>
        </a:p>
      </dgm:t>
    </dgm:pt>
    <dgm:pt modelId="{6A37E2D5-B966-48C4-B18D-D06CCA2896A2}" type="parTrans" cxnId="{8F305FE1-2649-4583-857E-10EDA8058029}">
      <dgm:prSet/>
      <dgm:spPr/>
      <dgm:t>
        <a:bodyPr/>
        <a:lstStyle/>
        <a:p>
          <a:endParaRPr lang="en-US"/>
        </a:p>
      </dgm:t>
    </dgm:pt>
    <dgm:pt modelId="{B9C5650B-4F83-451B-84DB-243BE073C96D}" type="sibTrans" cxnId="{8F305FE1-2649-4583-857E-10EDA8058029}">
      <dgm:prSet/>
      <dgm:spPr/>
      <dgm:t>
        <a:bodyPr/>
        <a:lstStyle/>
        <a:p>
          <a:endParaRPr lang="en-US"/>
        </a:p>
      </dgm:t>
    </dgm:pt>
    <dgm:pt modelId="{E818398D-3876-45CD-82E5-BB87A6A4D559}">
      <dgm:prSet/>
      <dgm:spPr/>
      <dgm:t>
        <a:bodyPr/>
        <a:lstStyle/>
        <a:p>
          <a:r>
            <a:rPr lang="en-US"/>
            <a:t>Self documentation</a:t>
          </a:r>
        </a:p>
      </dgm:t>
    </dgm:pt>
    <dgm:pt modelId="{46B31B62-0877-40D3-ADBD-5ACE6FD1ED3E}" type="parTrans" cxnId="{3FA44FFA-521D-45E0-9542-A22D263188C3}">
      <dgm:prSet/>
      <dgm:spPr/>
      <dgm:t>
        <a:bodyPr/>
        <a:lstStyle/>
        <a:p>
          <a:endParaRPr lang="en-US"/>
        </a:p>
      </dgm:t>
    </dgm:pt>
    <dgm:pt modelId="{13679CEF-08F8-43D8-95F2-F0A3F44C47FB}" type="sibTrans" cxnId="{3FA44FFA-521D-45E0-9542-A22D263188C3}">
      <dgm:prSet/>
      <dgm:spPr/>
      <dgm:t>
        <a:bodyPr/>
        <a:lstStyle/>
        <a:p>
          <a:endParaRPr lang="en-US"/>
        </a:p>
      </dgm:t>
    </dgm:pt>
    <dgm:pt modelId="{82626ECB-8B58-4728-9017-CF126C6D3AF7}">
      <dgm:prSet/>
      <dgm:spPr/>
      <dgm:t>
        <a:bodyPr/>
        <a:lstStyle/>
        <a:p>
          <a:r>
            <a:rPr lang="en-US"/>
            <a:t>Interface first pattern thinking</a:t>
          </a:r>
        </a:p>
      </dgm:t>
    </dgm:pt>
    <dgm:pt modelId="{A516D90F-BB40-43B7-8CA2-50302D8E21D5}" type="parTrans" cxnId="{B7FA1C99-359F-43F9-815C-3C2F676AE87D}">
      <dgm:prSet/>
      <dgm:spPr/>
      <dgm:t>
        <a:bodyPr/>
        <a:lstStyle/>
        <a:p>
          <a:endParaRPr lang="en-US"/>
        </a:p>
      </dgm:t>
    </dgm:pt>
    <dgm:pt modelId="{DCAF00A4-2271-4A26-A9BD-739A61C4446B}" type="sibTrans" cxnId="{B7FA1C99-359F-43F9-815C-3C2F676AE87D}">
      <dgm:prSet/>
      <dgm:spPr/>
      <dgm:t>
        <a:bodyPr/>
        <a:lstStyle/>
        <a:p>
          <a:endParaRPr lang="en-US"/>
        </a:p>
      </dgm:t>
    </dgm:pt>
    <dgm:pt modelId="{DA7AF6E3-EEA5-4DD4-A94A-BF3095F89EE1}">
      <dgm:prSet/>
      <dgm:spPr/>
      <dgm:t>
        <a:bodyPr/>
        <a:lstStyle/>
        <a:p>
          <a:r>
            <a:rPr lang="en-US"/>
            <a:t>Code quality</a:t>
          </a:r>
        </a:p>
      </dgm:t>
    </dgm:pt>
    <dgm:pt modelId="{50538FDD-75E1-49ED-A063-94D1C1B4BB43}" type="parTrans" cxnId="{4315E4CF-88C3-4075-BCC1-080F0932D12D}">
      <dgm:prSet/>
      <dgm:spPr/>
      <dgm:t>
        <a:bodyPr/>
        <a:lstStyle/>
        <a:p>
          <a:endParaRPr lang="en-US"/>
        </a:p>
      </dgm:t>
    </dgm:pt>
    <dgm:pt modelId="{4877D49A-E511-4FF3-808C-56AB57F11193}" type="sibTrans" cxnId="{4315E4CF-88C3-4075-BCC1-080F0932D12D}">
      <dgm:prSet/>
      <dgm:spPr/>
      <dgm:t>
        <a:bodyPr/>
        <a:lstStyle/>
        <a:p>
          <a:endParaRPr lang="en-US"/>
        </a:p>
      </dgm:t>
    </dgm:pt>
    <dgm:pt modelId="{A72AE252-1D81-3B4D-BF47-C6A68DD125F1}" type="pres">
      <dgm:prSet presAssocID="{669A8646-138E-4816-BD63-0F4E82964A52}" presName="matrix" presStyleCnt="0">
        <dgm:presLayoutVars>
          <dgm:chMax val="1"/>
          <dgm:dir/>
          <dgm:resizeHandles val="exact"/>
        </dgm:presLayoutVars>
      </dgm:prSet>
      <dgm:spPr/>
    </dgm:pt>
    <dgm:pt modelId="{0EE9062F-90DF-F449-893A-2F6B8409A93E}" type="pres">
      <dgm:prSet presAssocID="{669A8646-138E-4816-BD63-0F4E82964A52}" presName="diamond" presStyleLbl="bgShp" presStyleIdx="0" presStyleCnt="1"/>
      <dgm:spPr/>
    </dgm:pt>
    <dgm:pt modelId="{DF4A0C27-24B4-554C-9B74-4FF679C9CB7D}" type="pres">
      <dgm:prSet presAssocID="{669A8646-138E-4816-BD63-0F4E82964A52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34B7CFE-5D6D-E04D-9A6E-9EE4171463B1}" type="pres">
      <dgm:prSet presAssocID="{669A8646-138E-4816-BD63-0F4E82964A52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391D884-A2CF-5F41-94CB-24583B9334D5}" type="pres">
      <dgm:prSet presAssocID="{669A8646-138E-4816-BD63-0F4E82964A52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FD2B7C8-882B-7240-B2DC-7E73721AC879}" type="pres">
      <dgm:prSet presAssocID="{669A8646-138E-4816-BD63-0F4E82964A52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D18973B-46CE-944D-8261-9366CA3249CE}" type="presOf" srcId="{82626ECB-8B58-4728-9017-CF126C6D3AF7}" destId="{7391D884-A2CF-5F41-94CB-24583B9334D5}" srcOrd="0" destOrd="0" presId="urn:microsoft.com/office/officeart/2005/8/layout/matrix3"/>
    <dgm:cxn modelId="{B7FA1C99-359F-43F9-815C-3C2F676AE87D}" srcId="{669A8646-138E-4816-BD63-0F4E82964A52}" destId="{82626ECB-8B58-4728-9017-CF126C6D3AF7}" srcOrd="2" destOrd="0" parTransId="{A516D90F-BB40-43B7-8CA2-50302D8E21D5}" sibTransId="{DCAF00A4-2271-4A26-A9BD-739A61C4446B}"/>
    <dgm:cxn modelId="{C6E02C9E-2499-8D47-8E64-6E249C573B21}" type="presOf" srcId="{DA7AF6E3-EEA5-4DD4-A94A-BF3095F89EE1}" destId="{9FD2B7C8-882B-7240-B2DC-7E73721AC879}" srcOrd="0" destOrd="0" presId="urn:microsoft.com/office/officeart/2005/8/layout/matrix3"/>
    <dgm:cxn modelId="{24749DBE-3A85-7C4D-85C3-F5F3153FE8CC}" type="presOf" srcId="{F2F8B78A-7500-496A-95C7-747BB654F878}" destId="{DF4A0C27-24B4-554C-9B74-4FF679C9CB7D}" srcOrd="0" destOrd="0" presId="urn:microsoft.com/office/officeart/2005/8/layout/matrix3"/>
    <dgm:cxn modelId="{4315E4CF-88C3-4075-BCC1-080F0932D12D}" srcId="{669A8646-138E-4816-BD63-0F4E82964A52}" destId="{DA7AF6E3-EEA5-4DD4-A94A-BF3095F89EE1}" srcOrd="3" destOrd="0" parTransId="{50538FDD-75E1-49ED-A063-94D1C1B4BB43}" sibTransId="{4877D49A-E511-4FF3-808C-56AB57F11193}"/>
    <dgm:cxn modelId="{8F305FE1-2649-4583-857E-10EDA8058029}" srcId="{669A8646-138E-4816-BD63-0F4E82964A52}" destId="{F2F8B78A-7500-496A-95C7-747BB654F878}" srcOrd="0" destOrd="0" parTransId="{6A37E2D5-B966-48C4-B18D-D06CCA2896A2}" sibTransId="{B9C5650B-4F83-451B-84DB-243BE073C96D}"/>
    <dgm:cxn modelId="{B57A19E4-47C9-1F42-934F-2FB0AF8019C4}" type="presOf" srcId="{E818398D-3876-45CD-82E5-BB87A6A4D559}" destId="{B34B7CFE-5D6D-E04D-9A6E-9EE4171463B1}" srcOrd="0" destOrd="0" presId="urn:microsoft.com/office/officeart/2005/8/layout/matrix3"/>
    <dgm:cxn modelId="{A2ADD0E9-2116-134A-8C38-B3069AEBDD0C}" type="presOf" srcId="{669A8646-138E-4816-BD63-0F4E82964A52}" destId="{A72AE252-1D81-3B4D-BF47-C6A68DD125F1}" srcOrd="0" destOrd="0" presId="urn:microsoft.com/office/officeart/2005/8/layout/matrix3"/>
    <dgm:cxn modelId="{3FA44FFA-521D-45E0-9542-A22D263188C3}" srcId="{669A8646-138E-4816-BD63-0F4E82964A52}" destId="{E818398D-3876-45CD-82E5-BB87A6A4D559}" srcOrd="1" destOrd="0" parTransId="{46B31B62-0877-40D3-ADBD-5ACE6FD1ED3E}" sibTransId="{13679CEF-08F8-43D8-95F2-F0A3F44C47FB}"/>
    <dgm:cxn modelId="{C4A6373C-79D4-854F-A885-5BEF4A6CAB4A}" type="presParOf" srcId="{A72AE252-1D81-3B4D-BF47-C6A68DD125F1}" destId="{0EE9062F-90DF-F449-893A-2F6B8409A93E}" srcOrd="0" destOrd="0" presId="urn:microsoft.com/office/officeart/2005/8/layout/matrix3"/>
    <dgm:cxn modelId="{7FFE865E-EDFD-EA4F-B982-3BAD6DA84863}" type="presParOf" srcId="{A72AE252-1D81-3B4D-BF47-C6A68DD125F1}" destId="{DF4A0C27-24B4-554C-9B74-4FF679C9CB7D}" srcOrd="1" destOrd="0" presId="urn:microsoft.com/office/officeart/2005/8/layout/matrix3"/>
    <dgm:cxn modelId="{C832EB64-FCD1-054D-8BEE-12DAA3B49A81}" type="presParOf" srcId="{A72AE252-1D81-3B4D-BF47-C6A68DD125F1}" destId="{B34B7CFE-5D6D-E04D-9A6E-9EE4171463B1}" srcOrd="2" destOrd="0" presId="urn:microsoft.com/office/officeart/2005/8/layout/matrix3"/>
    <dgm:cxn modelId="{3497B342-7BF2-144A-A2DE-52D85F400DC8}" type="presParOf" srcId="{A72AE252-1D81-3B4D-BF47-C6A68DD125F1}" destId="{7391D884-A2CF-5F41-94CB-24583B9334D5}" srcOrd="3" destOrd="0" presId="urn:microsoft.com/office/officeart/2005/8/layout/matrix3"/>
    <dgm:cxn modelId="{4B15C1CB-5E2F-D945-AAFA-D5CB5BE37F19}" type="presParOf" srcId="{A72AE252-1D81-3B4D-BF47-C6A68DD125F1}" destId="{9FD2B7C8-882B-7240-B2DC-7E73721AC87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4AC7F1-CBF8-442C-9350-223F4EFA4C2B}" type="doc">
      <dgm:prSet loTypeId="urn:microsoft.com/office/officeart/2005/8/layout/matrix3" loCatId="matrix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F7A86FB-3BC9-41C2-83CE-5A48C05381F5}">
      <dgm:prSet/>
      <dgm:spPr/>
      <dgm:t>
        <a:bodyPr/>
        <a:lstStyle/>
        <a:p>
          <a:r>
            <a:rPr lang="en-IL"/>
            <a:t>IDE’s Support</a:t>
          </a:r>
          <a:endParaRPr lang="en-US"/>
        </a:p>
      </dgm:t>
    </dgm:pt>
    <dgm:pt modelId="{D093DE59-31BC-41B9-A40B-F3F1C418AEBA}" type="parTrans" cxnId="{DFC0FF9C-641C-4894-8A20-F59128055100}">
      <dgm:prSet/>
      <dgm:spPr/>
      <dgm:t>
        <a:bodyPr/>
        <a:lstStyle/>
        <a:p>
          <a:endParaRPr lang="en-US"/>
        </a:p>
      </dgm:t>
    </dgm:pt>
    <dgm:pt modelId="{7B9272CD-0B6A-452F-A19C-B618225D70FA}" type="sibTrans" cxnId="{DFC0FF9C-641C-4894-8A20-F59128055100}">
      <dgm:prSet/>
      <dgm:spPr/>
      <dgm:t>
        <a:bodyPr/>
        <a:lstStyle/>
        <a:p>
          <a:endParaRPr lang="en-US"/>
        </a:p>
      </dgm:t>
    </dgm:pt>
    <dgm:pt modelId="{CB73B7C1-FEF1-4676-AE9F-8A9A4721DDA6}">
      <dgm:prSet/>
      <dgm:spPr/>
      <dgm:t>
        <a:bodyPr/>
        <a:lstStyle/>
        <a:p>
          <a:r>
            <a:rPr lang="en-US"/>
            <a:t>C</a:t>
          </a:r>
          <a:r>
            <a:rPr lang="en-IL"/>
            <a:t>ode naviagtion</a:t>
          </a:r>
          <a:endParaRPr lang="en-US"/>
        </a:p>
      </dgm:t>
    </dgm:pt>
    <dgm:pt modelId="{9E87B742-9BB0-49A0-BA4C-625F8A94E5F5}" type="parTrans" cxnId="{DA3F9848-93B0-47EA-B874-0B67B77E9C36}">
      <dgm:prSet/>
      <dgm:spPr/>
      <dgm:t>
        <a:bodyPr/>
        <a:lstStyle/>
        <a:p>
          <a:endParaRPr lang="en-US"/>
        </a:p>
      </dgm:t>
    </dgm:pt>
    <dgm:pt modelId="{3F6EAFF1-C56E-4F00-9811-0395F267C8EB}" type="sibTrans" cxnId="{DA3F9848-93B0-47EA-B874-0B67B77E9C36}">
      <dgm:prSet/>
      <dgm:spPr/>
      <dgm:t>
        <a:bodyPr/>
        <a:lstStyle/>
        <a:p>
          <a:endParaRPr lang="en-US"/>
        </a:p>
      </dgm:t>
    </dgm:pt>
    <dgm:pt modelId="{8539E71A-F6E8-46DD-A5E9-828700038434}">
      <dgm:prSet/>
      <dgm:spPr/>
      <dgm:t>
        <a:bodyPr/>
        <a:lstStyle/>
        <a:p>
          <a:r>
            <a:rPr lang="en-IL"/>
            <a:t>Auto completion</a:t>
          </a:r>
          <a:endParaRPr lang="en-US"/>
        </a:p>
      </dgm:t>
    </dgm:pt>
    <dgm:pt modelId="{BA692931-92AE-4007-9550-924789BD1676}" type="parTrans" cxnId="{04F8EAD6-0333-4ADD-818E-8C6F81DD61A0}">
      <dgm:prSet/>
      <dgm:spPr/>
      <dgm:t>
        <a:bodyPr/>
        <a:lstStyle/>
        <a:p>
          <a:endParaRPr lang="en-US"/>
        </a:p>
      </dgm:t>
    </dgm:pt>
    <dgm:pt modelId="{29FBFB17-C5C4-4ACF-B9DE-BB3669121BC7}" type="sibTrans" cxnId="{04F8EAD6-0333-4ADD-818E-8C6F81DD61A0}">
      <dgm:prSet/>
      <dgm:spPr/>
      <dgm:t>
        <a:bodyPr/>
        <a:lstStyle/>
        <a:p>
          <a:endParaRPr lang="en-US"/>
        </a:p>
      </dgm:t>
    </dgm:pt>
    <dgm:pt modelId="{4247CA6E-FE47-49AE-83F7-8D765392FBFD}">
      <dgm:prSet/>
      <dgm:spPr/>
      <dgm:t>
        <a:bodyPr/>
        <a:lstStyle/>
        <a:p>
          <a:r>
            <a:rPr lang="en-US"/>
            <a:t>Catch and fix issues quickly </a:t>
          </a:r>
        </a:p>
      </dgm:t>
    </dgm:pt>
    <dgm:pt modelId="{33D76D14-4896-4704-AF1D-E49113D70435}" type="parTrans" cxnId="{56C8804E-B517-44A0-907B-78C091345B7C}">
      <dgm:prSet/>
      <dgm:spPr/>
      <dgm:t>
        <a:bodyPr/>
        <a:lstStyle/>
        <a:p>
          <a:endParaRPr lang="en-US"/>
        </a:p>
      </dgm:t>
    </dgm:pt>
    <dgm:pt modelId="{6C872A09-CEF6-4EF4-9AA7-A6620BF3E088}" type="sibTrans" cxnId="{56C8804E-B517-44A0-907B-78C091345B7C}">
      <dgm:prSet/>
      <dgm:spPr/>
      <dgm:t>
        <a:bodyPr/>
        <a:lstStyle/>
        <a:p>
          <a:endParaRPr lang="en-US"/>
        </a:p>
      </dgm:t>
    </dgm:pt>
    <dgm:pt modelId="{0A77971D-D420-EC4E-8A94-9D4119FA74D3}" type="pres">
      <dgm:prSet presAssocID="{274AC7F1-CBF8-442C-9350-223F4EFA4C2B}" presName="matrix" presStyleCnt="0">
        <dgm:presLayoutVars>
          <dgm:chMax val="1"/>
          <dgm:dir/>
          <dgm:resizeHandles val="exact"/>
        </dgm:presLayoutVars>
      </dgm:prSet>
      <dgm:spPr/>
    </dgm:pt>
    <dgm:pt modelId="{32F9E769-048C-284F-92C6-15AC7CDCCC3F}" type="pres">
      <dgm:prSet presAssocID="{274AC7F1-CBF8-442C-9350-223F4EFA4C2B}" presName="diamond" presStyleLbl="bgShp" presStyleIdx="0" presStyleCnt="1"/>
      <dgm:spPr/>
    </dgm:pt>
    <dgm:pt modelId="{4AF32B86-1DF7-F443-A8E1-F172CBBA900D}" type="pres">
      <dgm:prSet presAssocID="{274AC7F1-CBF8-442C-9350-223F4EFA4C2B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656421A-4DAD-5A4E-927E-F6A7F4E65791}" type="pres">
      <dgm:prSet presAssocID="{274AC7F1-CBF8-442C-9350-223F4EFA4C2B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C2514503-B9D3-A74A-A9F3-1B66CFB7F428}" type="pres">
      <dgm:prSet presAssocID="{274AC7F1-CBF8-442C-9350-223F4EFA4C2B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8C3897EB-E409-B342-858E-CE0CC4A6C15C}" type="pres">
      <dgm:prSet presAssocID="{274AC7F1-CBF8-442C-9350-223F4EFA4C2B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61D282C-8E44-644E-BF7D-5C38460FBE0B}" type="presOf" srcId="{8539E71A-F6E8-46DD-A5E9-828700038434}" destId="{C2514503-B9D3-A74A-A9F3-1B66CFB7F428}" srcOrd="0" destOrd="0" presId="urn:microsoft.com/office/officeart/2005/8/layout/matrix3"/>
    <dgm:cxn modelId="{9581F144-C724-8E43-8151-E7C1D47379F2}" type="presOf" srcId="{4247CA6E-FE47-49AE-83F7-8D765392FBFD}" destId="{8C3897EB-E409-B342-858E-CE0CC4A6C15C}" srcOrd="0" destOrd="0" presId="urn:microsoft.com/office/officeart/2005/8/layout/matrix3"/>
    <dgm:cxn modelId="{DA3F9848-93B0-47EA-B874-0B67B77E9C36}" srcId="{274AC7F1-CBF8-442C-9350-223F4EFA4C2B}" destId="{CB73B7C1-FEF1-4676-AE9F-8A9A4721DDA6}" srcOrd="1" destOrd="0" parTransId="{9E87B742-9BB0-49A0-BA4C-625F8A94E5F5}" sibTransId="{3F6EAFF1-C56E-4F00-9811-0395F267C8EB}"/>
    <dgm:cxn modelId="{94BE374A-3664-5C47-ACF3-751D0D7BFFAC}" type="presOf" srcId="{CB73B7C1-FEF1-4676-AE9F-8A9A4721DDA6}" destId="{B656421A-4DAD-5A4E-927E-F6A7F4E65791}" srcOrd="0" destOrd="0" presId="urn:microsoft.com/office/officeart/2005/8/layout/matrix3"/>
    <dgm:cxn modelId="{56C8804E-B517-44A0-907B-78C091345B7C}" srcId="{274AC7F1-CBF8-442C-9350-223F4EFA4C2B}" destId="{4247CA6E-FE47-49AE-83F7-8D765392FBFD}" srcOrd="3" destOrd="0" parTransId="{33D76D14-4896-4704-AF1D-E49113D70435}" sibTransId="{6C872A09-CEF6-4EF4-9AA7-A6620BF3E088}"/>
    <dgm:cxn modelId="{BF6A7C8B-AD42-054F-9086-0A10364D5C3B}" type="presOf" srcId="{274AC7F1-CBF8-442C-9350-223F4EFA4C2B}" destId="{0A77971D-D420-EC4E-8A94-9D4119FA74D3}" srcOrd="0" destOrd="0" presId="urn:microsoft.com/office/officeart/2005/8/layout/matrix3"/>
    <dgm:cxn modelId="{5A962693-67E6-E247-B99C-B270A869F25C}" type="presOf" srcId="{2F7A86FB-3BC9-41C2-83CE-5A48C05381F5}" destId="{4AF32B86-1DF7-F443-A8E1-F172CBBA900D}" srcOrd="0" destOrd="0" presId="urn:microsoft.com/office/officeart/2005/8/layout/matrix3"/>
    <dgm:cxn modelId="{DFC0FF9C-641C-4894-8A20-F59128055100}" srcId="{274AC7F1-CBF8-442C-9350-223F4EFA4C2B}" destId="{2F7A86FB-3BC9-41C2-83CE-5A48C05381F5}" srcOrd="0" destOrd="0" parTransId="{D093DE59-31BC-41B9-A40B-F3F1C418AEBA}" sibTransId="{7B9272CD-0B6A-452F-A19C-B618225D70FA}"/>
    <dgm:cxn modelId="{04F8EAD6-0333-4ADD-818E-8C6F81DD61A0}" srcId="{274AC7F1-CBF8-442C-9350-223F4EFA4C2B}" destId="{8539E71A-F6E8-46DD-A5E9-828700038434}" srcOrd="2" destOrd="0" parTransId="{BA692931-92AE-4007-9550-924789BD1676}" sibTransId="{29FBFB17-C5C4-4ACF-B9DE-BB3669121BC7}"/>
    <dgm:cxn modelId="{2D08D529-D5B1-2F48-B05F-579908594E25}" type="presParOf" srcId="{0A77971D-D420-EC4E-8A94-9D4119FA74D3}" destId="{32F9E769-048C-284F-92C6-15AC7CDCCC3F}" srcOrd="0" destOrd="0" presId="urn:microsoft.com/office/officeart/2005/8/layout/matrix3"/>
    <dgm:cxn modelId="{E35F513A-439F-2E42-931B-5DE71D387C61}" type="presParOf" srcId="{0A77971D-D420-EC4E-8A94-9D4119FA74D3}" destId="{4AF32B86-1DF7-F443-A8E1-F172CBBA900D}" srcOrd="1" destOrd="0" presId="urn:microsoft.com/office/officeart/2005/8/layout/matrix3"/>
    <dgm:cxn modelId="{2C835C8B-9431-9E41-B2F6-1A88DCDC21C5}" type="presParOf" srcId="{0A77971D-D420-EC4E-8A94-9D4119FA74D3}" destId="{B656421A-4DAD-5A4E-927E-F6A7F4E65791}" srcOrd="2" destOrd="0" presId="urn:microsoft.com/office/officeart/2005/8/layout/matrix3"/>
    <dgm:cxn modelId="{D17302E5-BFE6-C747-821B-35AFB680227D}" type="presParOf" srcId="{0A77971D-D420-EC4E-8A94-9D4119FA74D3}" destId="{C2514503-B9D3-A74A-A9F3-1B66CFB7F428}" srcOrd="3" destOrd="0" presId="urn:microsoft.com/office/officeart/2005/8/layout/matrix3"/>
    <dgm:cxn modelId="{727852C2-44F2-334A-BA18-CA2F8823C565}" type="presParOf" srcId="{0A77971D-D420-EC4E-8A94-9D4119FA74D3}" destId="{8C3897EB-E409-B342-858E-CE0CC4A6C15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0FE1F81-E78D-4FED-A357-E4145BAB8F1B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1987C54-79DB-4A59-8AC9-24399A91BEB3}">
      <dgm:prSet/>
      <dgm:spPr/>
      <dgm:t>
        <a:bodyPr/>
        <a:lstStyle/>
        <a:p>
          <a:r>
            <a:rPr lang="en-US" dirty="0"/>
            <a:t>Scalability</a:t>
          </a:r>
        </a:p>
      </dgm:t>
    </dgm:pt>
    <dgm:pt modelId="{C1E3C2A5-1E35-457E-9408-8F57A3E7A0B5}" type="parTrans" cxnId="{E7553428-4EA8-4974-92E0-33F0758F306C}">
      <dgm:prSet/>
      <dgm:spPr/>
      <dgm:t>
        <a:bodyPr/>
        <a:lstStyle/>
        <a:p>
          <a:endParaRPr lang="en-US"/>
        </a:p>
      </dgm:t>
    </dgm:pt>
    <dgm:pt modelId="{4BBE6AD4-69D0-4CDF-B8DB-F38D4FA10C62}" type="sibTrans" cxnId="{E7553428-4EA8-4974-92E0-33F0758F306C}">
      <dgm:prSet/>
      <dgm:spPr/>
      <dgm:t>
        <a:bodyPr/>
        <a:lstStyle/>
        <a:p>
          <a:endParaRPr lang="en-US"/>
        </a:p>
      </dgm:t>
    </dgm:pt>
    <dgm:pt modelId="{078D7CAC-5AED-4637-9FAB-800100B02CCC}">
      <dgm:prSet/>
      <dgm:spPr/>
      <dgm:t>
        <a:bodyPr/>
        <a:lstStyle/>
        <a:p>
          <a:r>
            <a:rPr lang="en-IL"/>
            <a:t>Understandable code</a:t>
          </a:r>
          <a:endParaRPr lang="en-US"/>
        </a:p>
      </dgm:t>
    </dgm:pt>
    <dgm:pt modelId="{197EC255-D9E5-4BA1-BFC8-72B69FF02099}" type="parTrans" cxnId="{A097E81D-CA29-4FD1-8E5E-C6B2F0EA264F}">
      <dgm:prSet/>
      <dgm:spPr/>
      <dgm:t>
        <a:bodyPr/>
        <a:lstStyle/>
        <a:p>
          <a:endParaRPr lang="en-US"/>
        </a:p>
      </dgm:t>
    </dgm:pt>
    <dgm:pt modelId="{DA523BAD-039F-4377-A5AB-CD4575F001CA}" type="sibTrans" cxnId="{A097E81D-CA29-4FD1-8E5E-C6B2F0EA264F}">
      <dgm:prSet/>
      <dgm:spPr/>
      <dgm:t>
        <a:bodyPr/>
        <a:lstStyle/>
        <a:p>
          <a:endParaRPr lang="en-US"/>
        </a:p>
      </dgm:t>
    </dgm:pt>
    <dgm:pt modelId="{4D5E7066-04DA-49D0-B2B1-CC2AD1DB1F71}">
      <dgm:prSet/>
      <dgm:spPr/>
      <dgm:t>
        <a:bodyPr/>
        <a:lstStyle/>
        <a:p>
          <a:r>
            <a:rPr lang="en-US"/>
            <a:t>D</a:t>
          </a:r>
          <a:r>
            <a:rPr lang="en-IL"/>
            <a:t>ecrease code review efforts</a:t>
          </a:r>
          <a:endParaRPr lang="en-US"/>
        </a:p>
      </dgm:t>
    </dgm:pt>
    <dgm:pt modelId="{DA2C77DB-92A7-44D4-A236-5BF7656C6AB4}" type="parTrans" cxnId="{4FBEA400-2AF1-4536-A1DB-DEDCE06A17E8}">
      <dgm:prSet/>
      <dgm:spPr/>
      <dgm:t>
        <a:bodyPr/>
        <a:lstStyle/>
        <a:p>
          <a:endParaRPr lang="en-US"/>
        </a:p>
      </dgm:t>
    </dgm:pt>
    <dgm:pt modelId="{5C284DE2-A7E2-41B2-BDA8-5E7E2B891131}" type="sibTrans" cxnId="{4FBEA400-2AF1-4536-A1DB-DEDCE06A17E8}">
      <dgm:prSet/>
      <dgm:spPr/>
      <dgm:t>
        <a:bodyPr/>
        <a:lstStyle/>
        <a:p>
          <a:endParaRPr lang="en-US"/>
        </a:p>
      </dgm:t>
    </dgm:pt>
    <dgm:pt modelId="{BA3D000F-C114-48C8-8D79-697CD6504DAE}">
      <dgm:prSet/>
      <dgm:spPr/>
      <dgm:t>
        <a:bodyPr/>
        <a:lstStyle/>
        <a:p>
          <a:r>
            <a:rPr lang="en-US"/>
            <a:t>O</a:t>
          </a:r>
          <a:r>
            <a:rPr lang="en-IL"/>
            <a:t>nborading new developers</a:t>
          </a:r>
          <a:endParaRPr lang="en-US"/>
        </a:p>
      </dgm:t>
    </dgm:pt>
    <dgm:pt modelId="{3BE2D972-2A0A-44FB-92AB-4F6968A5A51C}" type="parTrans" cxnId="{2110A477-AA4D-492C-BE04-1AB19063695F}">
      <dgm:prSet/>
      <dgm:spPr/>
      <dgm:t>
        <a:bodyPr/>
        <a:lstStyle/>
        <a:p>
          <a:endParaRPr lang="en-US"/>
        </a:p>
      </dgm:t>
    </dgm:pt>
    <dgm:pt modelId="{2BCD12E7-BF50-459A-9ED6-E05D9A43D849}" type="sibTrans" cxnId="{2110A477-AA4D-492C-BE04-1AB19063695F}">
      <dgm:prSet/>
      <dgm:spPr/>
      <dgm:t>
        <a:bodyPr/>
        <a:lstStyle/>
        <a:p>
          <a:endParaRPr lang="en-US"/>
        </a:p>
      </dgm:t>
    </dgm:pt>
    <dgm:pt modelId="{56B7FB25-6DD8-4740-997C-544C3BCCAC41}" type="pres">
      <dgm:prSet presAssocID="{40FE1F81-E78D-4FED-A357-E4145BAB8F1B}" presName="matrix" presStyleCnt="0">
        <dgm:presLayoutVars>
          <dgm:chMax val="1"/>
          <dgm:dir/>
          <dgm:resizeHandles val="exact"/>
        </dgm:presLayoutVars>
      </dgm:prSet>
      <dgm:spPr/>
    </dgm:pt>
    <dgm:pt modelId="{38DA3115-7901-CB49-8863-199C806EEFF6}" type="pres">
      <dgm:prSet presAssocID="{40FE1F81-E78D-4FED-A357-E4145BAB8F1B}" presName="diamond" presStyleLbl="bgShp" presStyleIdx="0" presStyleCnt="1"/>
      <dgm:spPr/>
    </dgm:pt>
    <dgm:pt modelId="{5A6E6B00-E3EE-D149-A1ED-CD7FDBF4F461}" type="pres">
      <dgm:prSet presAssocID="{40FE1F81-E78D-4FED-A357-E4145BAB8F1B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4E7CBF3-6DA7-4845-B4EE-B0BAAAAC4287}" type="pres">
      <dgm:prSet presAssocID="{40FE1F81-E78D-4FED-A357-E4145BAB8F1B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D391924-55A8-0942-BB46-46CD1F9130ED}" type="pres">
      <dgm:prSet presAssocID="{40FE1F81-E78D-4FED-A357-E4145BAB8F1B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9A42C4D-0F8E-9C46-9A9D-14255076BA40}" type="pres">
      <dgm:prSet presAssocID="{40FE1F81-E78D-4FED-A357-E4145BAB8F1B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4FBEA400-2AF1-4536-A1DB-DEDCE06A17E8}" srcId="{40FE1F81-E78D-4FED-A357-E4145BAB8F1B}" destId="{4D5E7066-04DA-49D0-B2B1-CC2AD1DB1F71}" srcOrd="2" destOrd="0" parTransId="{DA2C77DB-92A7-44D4-A236-5BF7656C6AB4}" sibTransId="{5C284DE2-A7E2-41B2-BDA8-5E7E2B891131}"/>
    <dgm:cxn modelId="{A097E81D-CA29-4FD1-8E5E-C6B2F0EA264F}" srcId="{40FE1F81-E78D-4FED-A357-E4145BAB8F1B}" destId="{078D7CAC-5AED-4637-9FAB-800100B02CCC}" srcOrd="1" destOrd="0" parTransId="{197EC255-D9E5-4BA1-BFC8-72B69FF02099}" sibTransId="{DA523BAD-039F-4377-A5AB-CD4575F001CA}"/>
    <dgm:cxn modelId="{E7553428-4EA8-4974-92E0-33F0758F306C}" srcId="{40FE1F81-E78D-4FED-A357-E4145BAB8F1B}" destId="{E1987C54-79DB-4A59-8AC9-24399A91BEB3}" srcOrd="0" destOrd="0" parTransId="{C1E3C2A5-1E35-457E-9408-8F57A3E7A0B5}" sibTransId="{4BBE6AD4-69D0-4CDF-B8DB-F38D4FA10C62}"/>
    <dgm:cxn modelId="{2110A477-AA4D-492C-BE04-1AB19063695F}" srcId="{40FE1F81-E78D-4FED-A357-E4145BAB8F1B}" destId="{BA3D000F-C114-48C8-8D79-697CD6504DAE}" srcOrd="3" destOrd="0" parTransId="{3BE2D972-2A0A-44FB-92AB-4F6968A5A51C}" sibTransId="{2BCD12E7-BF50-459A-9ED6-E05D9A43D849}"/>
    <dgm:cxn modelId="{8FA2C7A3-E84E-2E48-A9C0-2E01C1D237E6}" type="presOf" srcId="{078D7CAC-5AED-4637-9FAB-800100B02CCC}" destId="{A4E7CBF3-6DA7-4845-B4EE-B0BAAAAC4287}" srcOrd="0" destOrd="0" presId="urn:microsoft.com/office/officeart/2005/8/layout/matrix3"/>
    <dgm:cxn modelId="{4FB0D2C3-45B0-0541-A3B9-882C273E1399}" type="presOf" srcId="{40FE1F81-E78D-4FED-A357-E4145BAB8F1B}" destId="{56B7FB25-6DD8-4740-997C-544C3BCCAC41}" srcOrd="0" destOrd="0" presId="urn:microsoft.com/office/officeart/2005/8/layout/matrix3"/>
    <dgm:cxn modelId="{79D692CB-D831-1E46-BBEF-7D6A8F097D0B}" type="presOf" srcId="{E1987C54-79DB-4A59-8AC9-24399A91BEB3}" destId="{5A6E6B00-E3EE-D149-A1ED-CD7FDBF4F461}" srcOrd="0" destOrd="0" presId="urn:microsoft.com/office/officeart/2005/8/layout/matrix3"/>
    <dgm:cxn modelId="{5BF22FCF-FAD0-3B41-A149-208CFFA6EC70}" type="presOf" srcId="{BA3D000F-C114-48C8-8D79-697CD6504DAE}" destId="{59A42C4D-0F8E-9C46-9A9D-14255076BA40}" srcOrd="0" destOrd="0" presId="urn:microsoft.com/office/officeart/2005/8/layout/matrix3"/>
    <dgm:cxn modelId="{384CFAF6-42B4-174B-BA3A-596AB0BBC264}" type="presOf" srcId="{4D5E7066-04DA-49D0-B2B1-CC2AD1DB1F71}" destId="{9D391924-55A8-0942-BB46-46CD1F9130ED}" srcOrd="0" destOrd="0" presId="urn:microsoft.com/office/officeart/2005/8/layout/matrix3"/>
    <dgm:cxn modelId="{B8177940-06B0-A54E-9B4B-001ADB99D33F}" type="presParOf" srcId="{56B7FB25-6DD8-4740-997C-544C3BCCAC41}" destId="{38DA3115-7901-CB49-8863-199C806EEFF6}" srcOrd="0" destOrd="0" presId="urn:microsoft.com/office/officeart/2005/8/layout/matrix3"/>
    <dgm:cxn modelId="{7A72E728-C871-2742-9B2C-57B163E2668A}" type="presParOf" srcId="{56B7FB25-6DD8-4740-997C-544C3BCCAC41}" destId="{5A6E6B00-E3EE-D149-A1ED-CD7FDBF4F461}" srcOrd="1" destOrd="0" presId="urn:microsoft.com/office/officeart/2005/8/layout/matrix3"/>
    <dgm:cxn modelId="{5C4AE5AE-B3EE-254F-8273-F366C200B5A0}" type="presParOf" srcId="{56B7FB25-6DD8-4740-997C-544C3BCCAC41}" destId="{A4E7CBF3-6DA7-4845-B4EE-B0BAAAAC4287}" srcOrd="2" destOrd="0" presId="urn:microsoft.com/office/officeart/2005/8/layout/matrix3"/>
    <dgm:cxn modelId="{664E78E4-28BE-254A-946E-53C19A440D2B}" type="presParOf" srcId="{56B7FB25-6DD8-4740-997C-544C3BCCAC41}" destId="{9D391924-55A8-0942-BB46-46CD1F9130ED}" srcOrd="3" destOrd="0" presId="urn:microsoft.com/office/officeart/2005/8/layout/matrix3"/>
    <dgm:cxn modelId="{68D540F6-9A27-4042-B0D4-5E81FCE23429}" type="presParOf" srcId="{56B7FB25-6DD8-4740-997C-544C3BCCAC41}" destId="{59A42C4D-0F8E-9C46-9A9D-14255076BA40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E9062F-90DF-F449-893A-2F6B8409A93E}">
      <dsp:nvSpPr>
        <dsp:cNvPr id="0" name=""/>
        <dsp:cNvSpPr/>
      </dsp:nvSpPr>
      <dsp:spPr>
        <a:xfrm>
          <a:off x="672633" y="0"/>
          <a:ext cx="5243992" cy="5243992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4A0C27-24B4-554C-9B74-4FF679C9CB7D}">
      <dsp:nvSpPr>
        <dsp:cNvPr id="0" name=""/>
        <dsp:cNvSpPr/>
      </dsp:nvSpPr>
      <dsp:spPr>
        <a:xfrm>
          <a:off x="1170812" y="498179"/>
          <a:ext cx="2045157" cy="204515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L" sz="2100" kern="1200"/>
            <a:t>Structured </a:t>
          </a:r>
          <a:endParaRPr lang="en-US" sz="2100" kern="1200"/>
        </a:p>
      </dsp:txBody>
      <dsp:txXfrm>
        <a:off x="1270648" y="598015"/>
        <a:ext cx="1845485" cy="1845485"/>
      </dsp:txXfrm>
    </dsp:sp>
    <dsp:sp modelId="{B34B7CFE-5D6D-E04D-9A6E-9EE4171463B1}">
      <dsp:nvSpPr>
        <dsp:cNvPr id="0" name=""/>
        <dsp:cNvSpPr/>
      </dsp:nvSpPr>
      <dsp:spPr>
        <a:xfrm>
          <a:off x="3373289" y="498179"/>
          <a:ext cx="2045157" cy="204515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Self documentation</a:t>
          </a:r>
        </a:p>
      </dsp:txBody>
      <dsp:txXfrm>
        <a:off x="3473125" y="598015"/>
        <a:ext cx="1845485" cy="1845485"/>
      </dsp:txXfrm>
    </dsp:sp>
    <dsp:sp modelId="{7391D884-A2CF-5F41-94CB-24583B9334D5}">
      <dsp:nvSpPr>
        <dsp:cNvPr id="0" name=""/>
        <dsp:cNvSpPr/>
      </dsp:nvSpPr>
      <dsp:spPr>
        <a:xfrm>
          <a:off x="1170812" y="2700656"/>
          <a:ext cx="2045157" cy="204515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Interface first pattern thinking</a:t>
          </a:r>
        </a:p>
      </dsp:txBody>
      <dsp:txXfrm>
        <a:off x="1270648" y="2800492"/>
        <a:ext cx="1845485" cy="1845485"/>
      </dsp:txXfrm>
    </dsp:sp>
    <dsp:sp modelId="{9FD2B7C8-882B-7240-B2DC-7E73721AC879}">
      <dsp:nvSpPr>
        <dsp:cNvPr id="0" name=""/>
        <dsp:cNvSpPr/>
      </dsp:nvSpPr>
      <dsp:spPr>
        <a:xfrm>
          <a:off x="3373289" y="2700656"/>
          <a:ext cx="2045157" cy="204515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Code quality</a:t>
          </a:r>
        </a:p>
      </dsp:txBody>
      <dsp:txXfrm>
        <a:off x="3473125" y="2800492"/>
        <a:ext cx="1845485" cy="18454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F9E769-048C-284F-92C6-15AC7CDCCC3F}">
      <dsp:nvSpPr>
        <dsp:cNvPr id="0" name=""/>
        <dsp:cNvSpPr/>
      </dsp:nvSpPr>
      <dsp:spPr>
        <a:xfrm>
          <a:off x="672633" y="0"/>
          <a:ext cx="5243992" cy="5243992"/>
        </a:xfrm>
        <a:prstGeom prst="diamond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F32B86-1DF7-F443-A8E1-F172CBBA900D}">
      <dsp:nvSpPr>
        <dsp:cNvPr id="0" name=""/>
        <dsp:cNvSpPr/>
      </dsp:nvSpPr>
      <dsp:spPr>
        <a:xfrm>
          <a:off x="1170812" y="498179"/>
          <a:ext cx="2045157" cy="204515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L" sz="2700" kern="1200"/>
            <a:t>IDE’s Support</a:t>
          </a:r>
          <a:endParaRPr lang="en-US" sz="2700" kern="1200"/>
        </a:p>
      </dsp:txBody>
      <dsp:txXfrm>
        <a:off x="1270648" y="598015"/>
        <a:ext cx="1845485" cy="1845485"/>
      </dsp:txXfrm>
    </dsp:sp>
    <dsp:sp modelId="{B656421A-4DAD-5A4E-927E-F6A7F4E65791}">
      <dsp:nvSpPr>
        <dsp:cNvPr id="0" name=""/>
        <dsp:cNvSpPr/>
      </dsp:nvSpPr>
      <dsp:spPr>
        <a:xfrm>
          <a:off x="3373289" y="498179"/>
          <a:ext cx="2045157" cy="2045157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</a:t>
          </a:r>
          <a:r>
            <a:rPr lang="en-IL" sz="2700" kern="1200"/>
            <a:t>ode naviagtion</a:t>
          </a:r>
          <a:endParaRPr lang="en-US" sz="2700" kern="1200"/>
        </a:p>
      </dsp:txBody>
      <dsp:txXfrm>
        <a:off x="3473125" y="598015"/>
        <a:ext cx="1845485" cy="1845485"/>
      </dsp:txXfrm>
    </dsp:sp>
    <dsp:sp modelId="{C2514503-B9D3-A74A-A9F3-1B66CFB7F428}">
      <dsp:nvSpPr>
        <dsp:cNvPr id="0" name=""/>
        <dsp:cNvSpPr/>
      </dsp:nvSpPr>
      <dsp:spPr>
        <a:xfrm>
          <a:off x="1170812" y="2700656"/>
          <a:ext cx="2045157" cy="2045157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L" sz="2700" kern="1200"/>
            <a:t>Auto completion</a:t>
          </a:r>
          <a:endParaRPr lang="en-US" sz="2700" kern="1200"/>
        </a:p>
      </dsp:txBody>
      <dsp:txXfrm>
        <a:off x="1270648" y="2800492"/>
        <a:ext cx="1845485" cy="1845485"/>
      </dsp:txXfrm>
    </dsp:sp>
    <dsp:sp modelId="{8C3897EB-E409-B342-858E-CE0CC4A6C15C}">
      <dsp:nvSpPr>
        <dsp:cNvPr id="0" name=""/>
        <dsp:cNvSpPr/>
      </dsp:nvSpPr>
      <dsp:spPr>
        <a:xfrm>
          <a:off x="3373289" y="2700656"/>
          <a:ext cx="2045157" cy="2045157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Catch and fix issues quickly </a:t>
          </a:r>
        </a:p>
      </dsp:txBody>
      <dsp:txXfrm>
        <a:off x="3473125" y="2800492"/>
        <a:ext cx="1845485" cy="18454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DA3115-7901-CB49-8863-199C806EEFF6}">
      <dsp:nvSpPr>
        <dsp:cNvPr id="0" name=""/>
        <dsp:cNvSpPr/>
      </dsp:nvSpPr>
      <dsp:spPr>
        <a:xfrm>
          <a:off x="672633" y="0"/>
          <a:ext cx="5243992" cy="5243992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6E6B00-E3EE-D149-A1ED-CD7FDBF4F461}">
      <dsp:nvSpPr>
        <dsp:cNvPr id="0" name=""/>
        <dsp:cNvSpPr/>
      </dsp:nvSpPr>
      <dsp:spPr>
        <a:xfrm>
          <a:off x="1170812" y="498179"/>
          <a:ext cx="2045157" cy="204515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Scalability</a:t>
          </a:r>
        </a:p>
      </dsp:txBody>
      <dsp:txXfrm>
        <a:off x="1270648" y="598015"/>
        <a:ext cx="1845485" cy="1845485"/>
      </dsp:txXfrm>
    </dsp:sp>
    <dsp:sp modelId="{A4E7CBF3-6DA7-4845-B4EE-B0BAAAAC4287}">
      <dsp:nvSpPr>
        <dsp:cNvPr id="0" name=""/>
        <dsp:cNvSpPr/>
      </dsp:nvSpPr>
      <dsp:spPr>
        <a:xfrm>
          <a:off x="3373289" y="498179"/>
          <a:ext cx="2045157" cy="204515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L" sz="2000" kern="1200"/>
            <a:t>Understandable code</a:t>
          </a:r>
          <a:endParaRPr lang="en-US" sz="2000" kern="1200"/>
        </a:p>
      </dsp:txBody>
      <dsp:txXfrm>
        <a:off x="3473125" y="598015"/>
        <a:ext cx="1845485" cy="1845485"/>
      </dsp:txXfrm>
    </dsp:sp>
    <dsp:sp modelId="{9D391924-55A8-0942-BB46-46CD1F9130ED}">
      <dsp:nvSpPr>
        <dsp:cNvPr id="0" name=""/>
        <dsp:cNvSpPr/>
      </dsp:nvSpPr>
      <dsp:spPr>
        <a:xfrm>
          <a:off x="1170812" y="2700656"/>
          <a:ext cx="2045157" cy="204515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</a:t>
          </a:r>
          <a:r>
            <a:rPr lang="en-IL" sz="2000" kern="1200"/>
            <a:t>ecrease code review efforts</a:t>
          </a:r>
          <a:endParaRPr lang="en-US" sz="2000" kern="1200"/>
        </a:p>
      </dsp:txBody>
      <dsp:txXfrm>
        <a:off x="1270648" y="2800492"/>
        <a:ext cx="1845485" cy="1845485"/>
      </dsp:txXfrm>
    </dsp:sp>
    <dsp:sp modelId="{59A42C4D-0F8E-9C46-9A9D-14255076BA40}">
      <dsp:nvSpPr>
        <dsp:cNvPr id="0" name=""/>
        <dsp:cNvSpPr/>
      </dsp:nvSpPr>
      <dsp:spPr>
        <a:xfrm>
          <a:off x="3373289" y="2700656"/>
          <a:ext cx="2045157" cy="204515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O</a:t>
          </a:r>
          <a:r>
            <a:rPr lang="en-IL" sz="2000" kern="1200"/>
            <a:t>nborading new developers</a:t>
          </a:r>
          <a:endParaRPr lang="en-US" sz="2000" kern="1200"/>
        </a:p>
      </dsp:txBody>
      <dsp:txXfrm>
        <a:off x="3473125" y="2800492"/>
        <a:ext cx="1845485" cy="18454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0C6A5-06E0-E397-34A6-B20A94AAC7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8AECBE-8C07-F4CC-ADB4-4C3087B53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77255-47D9-DD00-05DA-BAE851696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1CBF6-0EF5-E2D2-3BD5-7951E6BB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058D3-6600-15C7-DD4F-BF98B8372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95725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1F456-005E-15A5-771B-61F8C6DCB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2397B-D500-0776-8B14-83790AF824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4A1AF-2B9D-1CA8-8E23-5A64C81D7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B5AB6-2FB2-32A7-65B0-14F1080D9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ABCD5-CCD3-C51F-E525-7EF6364DC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73426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BFB605-90CE-94EF-079B-575ADB6B3D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06BA72-D53C-4B5B-9443-84966F386F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CB9AB-E737-1A99-3F2F-36BE679F8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BCFB5-0CEB-DD47-09BC-27ADC7EC1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B7EA6-E929-084C-E41D-E757B6436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60804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A5E93-2645-7FD3-EB2C-235C3795D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C4057-502C-9AA1-0809-E6488985F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26A0B-B92E-FC8B-AFA5-6EAC43635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A4C5E-ED2C-561A-C1FD-B95A49E58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82080-A123-765F-7270-529B1AEC1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12878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DBE22-89F9-E7F6-F1C7-4D1BC6812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C3A30-831C-796A-627E-E8A3AA06F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4FDC2-3F0F-C77C-0AB2-B00C17D39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C9A9D-2BEB-6291-89C5-C832762CF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E84F7-246F-16E3-CD2F-1D9AEB264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48804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E6E2D-7417-D914-849D-441B5F270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7DB39-3FE6-0C70-5E5C-B0EC7F4C7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16EF54-BF4C-910B-07C1-5FA873586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A4CF0-FE76-2B76-8560-B45DE7659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98D77-EB83-B61D-76AF-C3133F4A1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D982EC-01E2-53D4-6471-0FC1273D3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16642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0A371-F9C0-D544-6D50-0FBEBFC4D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AF592-5AE8-88D5-6D28-9DECB2271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4E898E-BC3A-C41B-08B7-286F8B78E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FC3443-5D05-7EB2-15BE-E82B941898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23E7C-63ED-7D44-D405-1A7806CBD5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E9DF83-7163-6D61-5241-D15DC8362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D2B5CD-DC52-3D3C-309F-65F8C1CC1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59682D-F4FD-0DB9-3543-2D8C61D57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32116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91C1F-8BC4-FB8F-01E5-E87176CB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4C57AE-060B-C955-1D38-1AC1ECAB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E4D65D-3B1A-477F-1168-38FC25456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36192-6565-F624-A86C-7BC309011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1558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18977D-D1F8-C3D2-EAAE-7ECBBB5D8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719F48-1120-4065-67B3-ACCF68AE7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EF545-8081-B9E3-30D8-26D1B83E1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55859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EFFA3-C238-9B5A-3A41-6018CCC8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BCEA6-31BD-E9C1-3E68-D8432B7A2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EB45C-0A79-B414-0BDD-23B0721C8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5F2011-5504-D054-7FBE-844186352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92F79-9A09-63E5-43F0-1FDB68014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8DE49-D4CE-4456-D8FE-EF140A964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92578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EB8F7-9EFB-358F-7F68-FC9FAE6B2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BCC065-4491-752F-175F-E550EBF804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75D4C2-DA82-B6E8-0D11-7A607D1FFD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BD7B9-E1A5-77C9-7D9E-8BDFA6D1B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1B9716-09C6-ADD9-96E0-1708C0F88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9BB23D-6353-4A63-D2E4-BA159FBB5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53563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690626-834B-BB99-AC86-DD694A421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537B8-C73B-8240-8E8E-AABBED988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35221-18CE-AAA7-50EC-05D912FB88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8044D-0531-0544-96BA-41C37C35177A}" type="datetimeFigureOut">
              <a:rPr lang="en-IL" smtClean="0"/>
              <a:t>11/09/2023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3132C-D3A3-1D8B-30B2-D4C2E15288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52AB6-CBC7-825F-118E-45C13A9FE7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602BB-0AE2-2C41-A406-132ECC1E5B5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59757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C8E41-6B2E-258E-1322-B54E69A704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L" dirty="0"/>
              <a:t>Typescript</a:t>
            </a:r>
          </a:p>
        </p:txBody>
      </p:sp>
    </p:spTree>
    <p:extLst>
      <p:ext uri="{BB962C8B-B14F-4D97-AF65-F5344CB8AC3E}">
        <p14:creationId xmlns:p14="http://schemas.microsoft.com/office/powerpoint/2010/main" val="3798514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0">
            <a:extLst>
              <a:ext uri="{FF2B5EF4-FFF2-40B4-BE49-F238E27FC236}">
                <a16:creationId xmlns:a16="http://schemas.microsoft.com/office/drawing/2014/main" id="{5FEF463D-EE6B-46FF-B7C7-74B09A96C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22">
            <a:extLst>
              <a:ext uri="{FF2B5EF4-FFF2-40B4-BE49-F238E27FC236}">
                <a16:creationId xmlns:a16="http://schemas.microsoft.com/office/drawing/2014/main" id="{11A27B3A-460C-4100-99B5-817F25979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9" y="1498602"/>
            <a:ext cx="4403345" cy="3940174"/>
            <a:chOff x="827089" y="1498602"/>
            <a:chExt cx="4403345" cy="3940174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32" name="Freeform: Shape 23">
              <a:extLst>
                <a:ext uri="{FF2B5EF4-FFF2-40B4-BE49-F238E27FC236}">
                  <a16:creationId xmlns:a16="http://schemas.microsoft.com/office/drawing/2014/main" id="{35450488-7F33-43E4-B4DA-CAB50A1CC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E5154B2-BEF9-4C08-B6B1-9DED9F17C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bg1">
                <a:alpha val="86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BE55BC-EB09-6B46-3498-17B368412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127" y="2023558"/>
            <a:ext cx="3521265" cy="24912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latin typeface="+mj-lt"/>
                <a:ea typeface="+mj-ea"/>
                <a:cs typeface="+mj-cs"/>
              </a:rPr>
              <a:t>Ment to be Dynamic or Jungle..</a:t>
            </a:r>
          </a:p>
        </p:txBody>
      </p:sp>
      <p:sp>
        <p:nvSpPr>
          <p:cNvPr id="33" name="Freeform: Shape 26">
            <a:extLst>
              <a:ext uri="{FF2B5EF4-FFF2-40B4-BE49-F238E27FC236}">
                <a16:creationId xmlns:a16="http://schemas.microsoft.com/office/drawing/2014/main" id="{30B5ED20-499B-41E7-95BE-8BBD31314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5A51D22-76EA-4C70-B5C9-ED3946924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82AAF-6726-9C3D-7FB7-657F2A6DA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175" y="1311088"/>
            <a:ext cx="5276850" cy="432726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JavaScript strange behaviors</a:t>
            </a:r>
          </a:p>
          <a:p>
            <a:pPr marL="0" indent="0">
              <a:buNone/>
            </a:pPr>
            <a:r>
              <a:rPr lang="en-US" sz="2400" kern="1200" dirty="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{}+[] ?</a:t>
            </a:r>
          </a:p>
          <a:p>
            <a:pPr marL="0" indent="0">
              <a:buNone/>
            </a:pPr>
            <a:endParaRPr lang="en-US" sz="2400" kern="1200" dirty="0">
              <a:solidFill>
                <a:schemeClr val="tx1">
                  <a:alpha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5898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D56B82-5A1F-2356-C844-D86E34246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L" sz="5400"/>
              <a:t>Complex scenarios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924EA-BCFD-3575-0E1D-C05A92F9EF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IL" sz="2200"/>
              <a:t>Complex types</a:t>
            </a:r>
          </a:p>
          <a:p>
            <a:r>
              <a:rPr lang="en-IL" sz="2200"/>
              <a:t>Unclear errors</a:t>
            </a:r>
          </a:p>
          <a:p>
            <a:endParaRPr lang="en-IL" sz="2200"/>
          </a:p>
          <a:p>
            <a:endParaRPr lang="en-IL" sz="2200"/>
          </a:p>
        </p:txBody>
      </p:sp>
      <p:pic>
        <p:nvPicPr>
          <p:cNvPr id="5" name="Picture 4" descr="A person sitting in a car with text on it&#10;&#10;Description automatically generated">
            <a:extLst>
              <a:ext uri="{FF2B5EF4-FFF2-40B4-BE49-F238E27FC236}">
                <a16:creationId xmlns:a16="http://schemas.microsoft.com/office/drawing/2014/main" id="{FC37453A-4607-9596-7792-84FF5F729B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04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93434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C19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522CF7-05D5-6A18-13FC-7B545231D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should we use Typescript? </a:t>
            </a:r>
          </a:p>
        </p:txBody>
      </p:sp>
      <p:pic>
        <p:nvPicPr>
          <p:cNvPr id="5" name="Content Placeholder 4" descr="A black and grey cup with a gold trophy&#10;&#10;Description automatically generated">
            <a:extLst>
              <a:ext uri="{FF2B5EF4-FFF2-40B4-BE49-F238E27FC236}">
                <a16:creationId xmlns:a16="http://schemas.microsoft.com/office/drawing/2014/main" id="{7E5E6512-26C6-5CAD-47BE-0BC53EA76F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71146" y="961812"/>
            <a:ext cx="5923107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51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344094-430A-400B-804B-910E696A1A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709375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3C67DF-7782-4E57-AB9B-F1B4811AD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543451" y="1248213"/>
            <a:ext cx="5413238" cy="4326335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FD36FC-1691-31EE-2653-003DFAF71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67" y="675564"/>
            <a:ext cx="3609833" cy="5204085"/>
          </a:xfrm>
        </p:spPr>
        <p:txBody>
          <a:bodyPr>
            <a:normAutofit/>
          </a:bodyPr>
          <a:lstStyle/>
          <a:p>
            <a:r>
              <a:rPr lang="en-IL" dirty="0"/>
              <a:t>Code maintainability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03A5AE3-BD30-455C-842B-7626C8BEF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DBECAA5-1F2D-470D-875C-8F2C2CA3E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34CD087-2592-9635-7CB3-8E2F6175D1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5371585"/>
              </p:ext>
            </p:extLst>
          </p:nvPr>
        </p:nvGraphicFramePr>
        <p:xfrm>
          <a:off x="4776730" y="819369"/>
          <a:ext cx="6589260" cy="52439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2843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344094-430A-400B-804B-910E696A1A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709375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3C67DF-7782-4E57-AB9B-F1B4811AD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543451" y="1248213"/>
            <a:ext cx="5413238" cy="4326335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289C3C-BAEC-F3F5-B28C-3055FF29F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67" y="675564"/>
            <a:ext cx="3609833" cy="5204085"/>
          </a:xfrm>
        </p:spPr>
        <p:txBody>
          <a:bodyPr>
            <a:normAutofit/>
          </a:bodyPr>
          <a:lstStyle/>
          <a:p>
            <a:r>
              <a:rPr lang="en-IL" dirty="0"/>
              <a:t>Productivity &amp; Developer experience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03A5AE3-BD30-455C-842B-7626C8BEF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DBECAA5-1F2D-470D-875C-8F2C2CA3E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C86366-3DCC-1FCC-80D7-1E8B55B8DB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0241831"/>
              </p:ext>
            </p:extLst>
          </p:nvPr>
        </p:nvGraphicFramePr>
        <p:xfrm>
          <a:off x="4776730" y="819369"/>
          <a:ext cx="6589260" cy="52439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9497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344094-430A-400B-804B-910E696A1A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709375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3C67DF-7782-4E57-AB9B-F1B4811AD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543451" y="1248213"/>
            <a:ext cx="5413238" cy="4326335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6506B3-BEE8-BCFB-986D-7D757B1B5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67" y="675564"/>
            <a:ext cx="3609833" cy="5204085"/>
          </a:xfrm>
        </p:spPr>
        <p:txBody>
          <a:bodyPr>
            <a:normAutofit/>
          </a:bodyPr>
          <a:lstStyle/>
          <a:p>
            <a:r>
              <a:rPr lang="en-IL" dirty="0"/>
              <a:t>Collaboration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03A5AE3-BD30-455C-842B-7626C8BEF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DBECAA5-1F2D-470D-875C-8F2C2CA3E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18001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A443B8-9046-A518-9A95-04D7C8A56A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0826468"/>
              </p:ext>
            </p:extLst>
          </p:nvPr>
        </p:nvGraphicFramePr>
        <p:xfrm>
          <a:off x="4776730" y="819369"/>
          <a:ext cx="6589260" cy="52439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0360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F0BC2-141E-4BA4-1D06-479E3F0FF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E</a:t>
            </a:r>
            <a:r>
              <a:rPr lang="en-US" dirty="0"/>
              <a:t>ecosystem &amp; community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2B3E2-F46C-4C16-5CCB-24193820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</a:t>
            </a:r>
            <a:r>
              <a:rPr lang="en-IL" dirty="0"/>
              <a:t>ich ecosystem and libraries</a:t>
            </a:r>
          </a:p>
          <a:p>
            <a:r>
              <a:rPr lang="en-IL" dirty="0"/>
              <a:t>Angular by google</a:t>
            </a:r>
          </a:p>
        </p:txBody>
      </p:sp>
    </p:spTree>
    <p:extLst>
      <p:ext uri="{BB962C8B-B14F-4D97-AF65-F5344CB8AC3E}">
        <p14:creationId xmlns:p14="http://schemas.microsoft.com/office/powerpoint/2010/main" val="2908817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9A06D-234C-DFBB-580C-60CBFF538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Compiler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ECEF7-DDAF-EB2F-4396-7F6A87CBB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Transpile code </a:t>
            </a:r>
            <a:r>
              <a:rPr lang="en-US" dirty="0"/>
              <a:t>F</a:t>
            </a:r>
            <a:r>
              <a:rPr lang="en-IL" dirty="0"/>
              <a:t>rom TS to JS</a:t>
            </a:r>
          </a:p>
          <a:p>
            <a:r>
              <a:rPr lang="en-IL" dirty="0"/>
              <a:t>Compiling under the same language abstraction</a:t>
            </a:r>
          </a:p>
        </p:txBody>
      </p:sp>
    </p:spTree>
    <p:extLst>
      <p:ext uri="{BB962C8B-B14F-4D97-AF65-F5344CB8AC3E}">
        <p14:creationId xmlns:p14="http://schemas.microsoft.com/office/powerpoint/2010/main" val="3246429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0087-F3AE-72A0-DE4E-5AECE15E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TSC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7BF92-4216-5E82-0AF6-A2F67D8BE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 err="1">
                <a:effectLst/>
                <a:latin typeface="Fira Mono" panose="020F0502020204030204" pitchFamily="34" charset="0"/>
              </a:rPr>
              <a:t>npm</a:t>
            </a:r>
            <a:r>
              <a:rPr lang="en-US" b="0" i="0" dirty="0">
                <a:effectLst/>
                <a:latin typeface="Fira Mono" panose="020F0502020204030204" pitchFamily="34" charset="0"/>
              </a:rPr>
              <a:t> </a:t>
            </a:r>
            <a:r>
              <a:rPr lang="en-US" b="0" i="0" dirty="0" err="1">
                <a:effectLst/>
                <a:latin typeface="Fira Mono" panose="020F0502020204030204" pitchFamily="34" charset="0"/>
              </a:rPr>
              <a:t>i</a:t>
            </a:r>
            <a:r>
              <a:rPr lang="en-US" b="0" i="0" dirty="0">
                <a:effectLst/>
                <a:latin typeface="Fira Mono" panose="020F0502020204030204" pitchFamily="34" charset="0"/>
              </a:rPr>
              <a:t> typescript</a:t>
            </a:r>
            <a:endParaRPr lang="en-IL" dirty="0"/>
          </a:p>
          <a:p>
            <a:r>
              <a:rPr lang="en-US" dirty="0"/>
              <a:t>I</a:t>
            </a:r>
            <a:r>
              <a:rPr lang="en-IL" dirty="0"/>
              <a:t>nstall globally</a:t>
            </a:r>
          </a:p>
          <a:p>
            <a:r>
              <a:rPr lang="en-US" dirty="0" err="1"/>
              <a:t>Tsconfig</a:t>
            </a:r>
            <a:endParaRPr lang="en-US" dirty="0"/>
          </a:p>
          <a:p>
            <a:endParaRPr lang="en-IL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29465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F2AAF-4DB9-909D-48AA-31A3A79F7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IL" dirty="0"/>
              <a:t>s-node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13C06-8CB7-D166-0341-F862689F1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</a:t>
            </a:r>
            <a:r>
              <a:rPr lang="en-IL" dirty="0"/>
              <a:t>sing ts-node to run Typescript </a:t>
            </a:r>
          </a:p>
          <a:p>
            <a:r>
              <a:rPr lang="en-IL" dirty="0"/>
              <a:t>TS-node compiler options</a:t>
            </a:r>
          </a:p>
        </p:txBody>
      </p:sp>
    </p:spTree>
    <p:extLst>
      <p:ext uri="{BB962C8B-B14F-4D97-AF65-F5344CB8AC3E}">
        <p14:creationId xmlns:p14="http://schemas.microsoft.com/office/powerpoint/2010/main" val="606672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1E89-AF59-220E-8414-0BE0E617C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B6FF9-8E58-0800-D897-2C1721517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TypeScript</a:t>
            </a:r>
          </a:p>
          <a:p>
            <a:r>
              <a:rPr lang="en-IL" dirty="0"/>
              <a:t>Pros/Cons</a:t>
            </a:r>
          </a:p>
          <a:p>
            <a:r>
              <a:rPr lang="en-IL" dirty="0"/>
              <a:t>Compiler</a:t>
            </a:r>
          </a:p>
          <a:p>
            <a:r>
              <a:rPr lang="en-IL" dirty="0"/>
              <a:t>Running Typescript – Concurrently mode</a:t>
            </a:r>
          </a:p>
          <a:p>
            <a:r>
              <a:rPr lang="en-IL" dirty="0"/>
              <a:t>TS-node</a:t>
            </a:r>
          </a:p>
          <a:p>
            <a:r>
              <a:rPr lang="en-IL" dirty="0"/>
              <a:t>Modules &amp; Types</a:t>
            </a:r>
          </a:p>
          <a:p>
            <a:r>
              <a:rPr lang="en-IL" dirty="0"/>
              <a:t>Casting</a:t>
            </a:r>
          </a:p>
          <a:p>
            <a:pPr marL="0" indent="0">
              <a:buNone/>
            </a:pPr>
            <a:endParaRPr lang="en-IL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8410889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2AF4E-2FDF-78E3-8384-935691DEB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Concurrently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96BB85-F71C-207A-C156-774264E631C1}"/>
              </a:ext>
            </a:extLst>
          </p:cNvPr>
          <p:cNvSpPr txBox="1"/>
          <p:nvPr/>
        </p:nvSpPr>
        <p:spPr>
          <a:xfrm>
            <a:off x="972035" y="1622961"/>
            <a:ext cx="726699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/>
              <a:t>Run our proccesses parallel when we have few projects Or few items to execute.</a:t>
            </a:r>
          </a:p>
          <a:p>
            <a:endParaRPr lang="en-IL" dirty="0"/>
          </a:p>
          <a:p>
            <a:endParaRPr lang="en-IL" dirty="0"/>
          </a:p>
          <a:p>
            <a:r>
              <a:rPr lang="en-US" dirty="0"/>
              <a:t> "start-dev": "concurrently -k -p \"[{name}]\" -n \"</a:t>
            </a:r>
            <a:r>
              <a:rPr lang="en-US" dirty="0" err="1"/>
              <a:t>TSCompile,app</a:t>
            </a:r>
            <a:r>
              <a:rPr lang="en-US" dirty="0"/>
              <a:t>\" -c \"</a:t>
            </a:r>
            <a:r>
              <a:rPr lang="en-US" dirty="0" err="1"/>
              <a:t>red,green</a:t>
            </a:r>
            <a:r>
              <a:rPr lang="en-US" dirty="0"/>
              <a:t>\" \"</a:t>
            </a:r>
            <a:r>
              <a:rPr lang="en-US" dirty="0" err="1"/>
              <a:t>npm</a:t>
            </a:r>
            <a:r>
              <a:rPr lang="en-US" dirty="0"/>
              <a:t> run compile\" \"</a:t>
            </a:r>
            <a:r>
              <a:rPr lang="en-US" dirty="0" err="1"/>
              <a:t>npm</a:t>
            </a:r>
            <a:r>
              <a:rPr lang="en-US" dirty="0"/>
              <a:t> start\"  "</a:t>
            </a:r>
            <a:endParaRPr lang="en-IL" dirty="0"/>
          </a:p>
          <a:p>
            <a:endParaRPr lang="en-IL" dirty="0"/>
          </a:p>
          <a:p>
            <a:endParaRPr lang="en-IL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480225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59F2F-D136-2376-6382-D64C8D4D0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Type Annontation</a:t>
            </a:r>
          </a:p>
        </p:txBody>
      </p:sp>
      <p:pic>
        <p:nvPicPr>
          <p:cNvPr id="5" name="Content Placeholder 4" descr="A close-up of a logo&#10;&#10;Description automatically generated">
            <a:extLst>
              <a:ext uri="{FF2B5EF4-FFF2-40B4-BE49-F238E27FC236}">
                <a16:creationId xmlns:a16="http://schemas.microsoft.com/office/drawing/2014/main" id="{ED44AF1D-7DBC-840A-28AA-970A5840E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3000" y="3385344"/>
            <a:ext cx="7366000" cy="1231900"/>
          </a:xfrm>
        </p:spPr>
      </p:pic>
    </p:spTree>
    <p:extLst>
      <p:ext uri="{BB962C8B-B14F-4D97-AF65-F5344CB8AC3E}">
        <p14:creationId xmlns:p14="http://schemas.microsoft.com/office/powerpoint/2010/main" val="2259575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DF9B01-3EC9-29FC-F9EA-95A2439AF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Type inference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5DBA9B9-E7F5-8F64-3C34-FCB24CCB2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Auto detection</a:t>
            </a:r>
          </a:p>
          <a:p>
            <a:r>
              <a:rPr lang="en-IL" dirty="0"/>
              <a:t>Typescript knows they type based on the value</a:t>
            </a: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0120466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97A57-E31B-5706-4D87-C2D2ACDB5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BCA8-FA1F-03FB-F7C3-D480159D4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Typed arguments</a:t>
            </a:r>
          </a:p>
          <a:p>
            <a:r>
              <a:rPr lang="en-IL" dirty="0"/>
              <a:t>Function return type</a:t>
            </a:r>
          </a:p>
          <a:p>
            <a:r>
              <a:rPr lang="en-IL" dirty="0"/>
              <a:t>Optional paramters</a:t>
            </a:r>
          </a:p>
          <a:p>
            <a:r>
              <a:rPr lang="en-US" dirty="0"/>
              <a:t>D</a:t>
            </a:r>
            <a:r>
              <a:rPr lang="en-IL" dirty="0"/>
              <a:t>efault values</a:t>
            </a:r>
          </a:p>
        </p:txBody>
      </p:sp>
    </p:spTree>
    <p:extLst>
      <p:ext uri="{BB962C8B-B14F-4D97-AF65-F5344CB8AC3E}">
        <p14:creationId xmlns:p14="http://schemas.microsoft.com/office/powerpoint/2010/main" val="18234505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37D5E-FC38-86DA-63FD-DDBCE12EF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1128094"/>
            <a:ext cx="3434180" cy="1415270"/>
          </a:xfrm>
        </p:spPr>
        <p:txBody>
          <a:bodyPr anchor="t">
            <a:normAutofit/>
          </a:bodyPr>
          <a:lstStyle/>
          <a:p>
            <a:r>
              <a:rPr lang="en-IL" sz="3200"/>
              <a:t>Never</a:t>
            </a:r>
          </a:p>
        </p:txBody>
      </p:sp>
      <p:pic>
        <p:nvPicPr>
          <p:cNvPr id="5" name="Picture 4" descr="A person holding his head&#10;&#10;Description automatically generated">
            <a:extLst>
              <a:ext uri="{FF2B5EF4-FFF2-40B4-BE49-F238E27FC236}">
                <a16:creationId xmlns:a16="http://schemas.microsoft.com/office/drawing/2014/main" id="{794B58BF-81F1-24E1-77C7-6146067A6C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45" r="7844" b="-1"/>
          <a:stretch/>
        </p:blipFill>
        <p:spPr>
          <a:xfrm>
            <a:off x="-9886" y="10"/>
            <a:ext cx="7572605" cy="685799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05739-0ACC-9AA7-B5CB-B4E2A18D6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400" y="2543364"/>
            <a:ext cx="3434180" cy="3599019"/>
          </a:xfrm>
        </p:spPr>
        <p:txBody>
          <a:bodyPr>
            <a:normAutofit/>
          </a:bodyPr>
          <a:lstStyle/>
          <a:p>
            <a:r>
              <a:rPr lang="en-IL" sz="2000"/>
              <a:t>Never will return anything </a:t>
            </a:r>
          </a:p>
          <a:p>
            <a:r>
              <a:rPr lang="en-IL" sz="2000"/>
              <a:t>Throw an exception </a:t>
            </a:r>
          </a:p>
          <a:p>
            <a:endParaRPr lang="en-IL" sz="2000"/>
          </a:p>
        </p:txBody>
      </p:sp>
    </p:spTree>
    <p:extLst>
      <p:ext uri="{BB962C8B-B14F-4D97-AF65-F5344CB8AC3E}">
        <p14:creationId xmlns:p14="http://schemas.microsoft.com/office/powerpoint/2010/main" val="2977570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86553-4A1C-90F7-88C5-5DB3CBD41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BFB57-2A3E-16FE-EA7E-85C7C83A9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Objects can be typed declared</a:t>
            </a:r>
          </a:p>
          <a:p>
            <a:r>
              <a:rPr lang="en-US" dirty="0"/>
              <a:t>U</a:t>
            </a:r>
            <a:r>
              <a:rPr lang="en-IL" dirty="0"/>
              <a:t>sing property which not defined will throw error</a:t>
            </a:r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43654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47E1C-F800-CF4D-4BBD-CC973F46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12B7F-4FD2-A536-F016-696B09394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Update TS explicitly with the requested type</a:t>
            </a:r>
          </a:p>
          <a:p>
            <a:endParaRPr lang="en-IL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372280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1E89-AF59-220E-8414-0BE0E617C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B6FF9-8E58-0800-D897-2C1721517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L" dirty="0"/>
              <a:t>Types &amp; interfaces</a:t>
            </a:r>
          </a:p>
          <a:p>
            <a:pPr lvl="1"/>
            <a:r>
              <a:rPr lang="en-IL" dirty="0"/>
              <a:t>Core &amp; Custom</a:t>
            </a:r>
          </a:p>
          <a:p>
            <a:pPr lvl="1"/>
            <a:r>
              <a:rPr lang="en-IL" dirty="0"/>
              <a:t>Aliases</a:t>
            </a:r>
          </a:p>
          <a:p>
            <a:pPr lvl="1"/>
            <a:r>
              <a:rPr lang="en-IL" dirty="0"/>
              <a:t>Extending interfacing</a:t>
            </a:r>
          </a:p>
          <a:p>
            <a:pPr lvl="1"/>
            <a:r>
              <a:rPr lang="en-IL" dirty="0"/>
              <a:t>Nested Objects</a:t>
            </a:r>
          </a:p>
          <a:p>
            <a:pPr lvl="1"/>
            <a:r>
              <a:rPr lang="en-IL" dirty="0"/>
              <a:t>Touples </a:t>
            </a:r>
          </a:p>
          <a:p>
            <a:pPr lvl="1"/>
            <a:r>
              <a:rPr lang="en-IL" dirty="0"/>
              <a:t>Enum </a:t>
            </a:r>
          </a:p>
          <a:p>
            <a:pPr lvl="1"/>
            <a:r>
              <a:rPr lang="en-IL" dirty="0"/>
              <a:t>Union</a:t>
            </a:r>
          </a:p>
          <a:p>
            <a:pPr lvl="1"/>
            <a:r>
              <a:rPr lang="en-IL" dirty="0"/>
              <a:t>Unknown , any , never</a:t>
            </a:r>
          </a:p>
          <a:p>
            <a:r>
              <a:rPr lang="en-IL" dirty="0"/>
              <a:t>External resource type</a:t>
            </a:r>
          </a:p>
          <a:p>
            <a:pPr lvl="1"/>
            <a:r>
              <a:rPr lang="en-IL" dirty="0"/>
              <a:t>Json</a:t>
            </a:r>
          </a:p>
          <a:p>
            <a:pPr lvl="1"/>
            <a:r>
              <a:rPr lang="en-IL" dirty="0"/>
              <a:t>Partials</a:t>
            </a:r>
          </a:p>
          <a:p>
            <a:pPr lvl="1"/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094070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1E89-AF59-220E-8414-0BE0E617C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B6FF9-8E58-0800-D897-2C1721517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L" dirty="0"/>
              <a:t>Functions and Classes</a:t>
            </a:r>
          </a:p>
          <a:p>
            <a:pPr lvl="1"/>
            <a:r>
              <a:rPr lang="en-US" dirty="0"/>
              <a:t>I</a:t>
            </a:r>
            <a:r>
              <a:rPr lang="en-IL" dirty="0"/>
              <a:t>ntersections</a:t>
            </a:r>
          </a:p>
          <a:p>
            <a:pPr lvl="1"/>
            <a:r>
              <a:rPr lang="en-IL" dirty="0"/>
              <a:t>Function Types</a:t>
            </a:r>
          </a:p>
          <a:p>
            <a:pPr lvl="1"/>
            <a:r>
              <a:rPr lang="en-IL" dirty="0"/>
              <a:t>Classes modifiers</a:t>
            </a:r>
          </a:p>
          <a:p>
            <a:pPr lvl="1"/>
            <a:r>
              <a:rPr lang="en-IL" dirty="0"/>
              <a:t>ReadOnly </a:t>
            </a:r>
          </a:p>
          <a:p>
            <a:pPr lvl="1"/>
            <a:r>
              <a:rPr lang="en-US" dirty="0"/>
              <a:t>A</a:t>
            </a:r>
            <a:r>
              <a:rPr lang="en-IL" dirty="0"/>
              <a:t>bstract</a:t>
            </a:r>
          </a:p>
          <a:p>
            <a:pPr lvl="1"/>
            <a:r>
              <a:rPr lang="en-IL" dirty="0"/>
              <a:t>Function overload</a:t>
            </a:r>
          </a:p>
          <a:p>
            <a:r>
              <a:rPr lang="en-IL" dirty="0"/>
              <a:t>Advanced</a:t>
            </a:r>
          </a:p>
          <a:p>
            <a:pPr lvl="1"/>
            <a:r>
              <a:rPr lang="en-IL" dirty="0"/>
              <a:t>Guards</a:t>
            </a:r>
          </a:p>
          <a:p>
            <a:pPr lvl="1"/>
            <a:r>
              <a:rPr lang="en-IL" dirty="0"/>
              <a:t>Index properties</a:t>
            </a:r>
          </a:p>
          <a:p>
            <a:pPr lvl="1"/>
            <a:r>
              <a:rPr lang="en-IL" dirty="0"/>
              <a:t>Type casting</a:t>
            </a:r>
          </a:p>
          <a:p>
            <a:pPr lvl="1"/>
            <a:r>
              <a:rPr lang="en-IL" dirty="0"/>
              <a:t>Union advanced</a:t>
            </a:r>
          </a:p>
          <a:p>
            <a:pPr lvl="1"/>
            <a:r>
              <a:rPr lang="en-IL" dirty="0"/>
              <a:t>Conditional types</a:t>
            </a:r>
          </a:p>
        </p:txBody>
      </p:sp>
    </p:spTree>
    <p:extLst>
      <p:ext uri="{BB962C8B-B14F-4D97-AF65-F5344CB8AC3E}">
        <p14:creationId xmlns:p14="http://schemas.microsoft.com/office/powerpoint/2010/main" val="4073984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1E89-AF59-220E-8414-0BE0E617C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B6FF9-8E58-0800-D897-2C1721517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L" dirty="0"/>
              <a:t>Generics</a:t>
            </a:r>
          </a:p>
          <a:p>
            <a:pPr lvl="1"/>
            <a:r>
              <a:rPr lang="en-US" dirty="0"/>
              <a:t>Generic function</a:t>
            </a:r>
          </a:p>
          <a:p>
            <a:pPr lvl="1"/>
            <a:r>
              <a:rPr lang="en-US" dirty="0"/>
              <a:t>Constants</a:t>
            </a:r>
          </a:p>
          <a:p>
            <a:pPr lvl="1"/>
            <a:r>
              <a:rPr lang="en-US" dirty="0" err="1"/>
              <a:t>Keyof</a:t>
            </a:r>
            <a:endParaRPr lang="en-US" dirty="0"/>
          </a:p>
          <a:p>
            <a:pPr lvl="1"/>
            <a:r>
              <a:rPr lang="en-US" dirty="0"/>
              <a:t>Generic utilities</a:t>
            </a:r>
          </a:p>
          <a:p>
            <a:pPr lvl="1"/>
            <a:r>
              <a:rPr lang="en-US" dirty="0"/>
              <a:t>Generic vs Union</a:t>
            </a:r>
            <a:endParaRPr lang="en-IL" dirty="0"/>
          </a:p>
          <a:p>
            <a:r>
              <a:rPr lang="en-IL" dirty="0"/>
              <a:t>Decorators – if time permits</a:t>
            </a:r>
          </a:p>
          <a:p>
            <a:pPr lvl="1"/>
            <a:r>
              <a:rPr lang="en-US" dirty="0"/>
              <a:t>Why using decorators?</a:t>
            </a:r>
          </a:p>
          <a:p>
            <a:pPr lvl="1"/>
            <a:r>
              <a:rPr lang="en-US" dirty="0"/>
              <a:t>Class decorator</a:t>
            </a:r>
          </a:p>
          <a:p>
            <a:pPr lvl="1"/>
            <a:r>
              <a:rPr lang="en-US" dirty="0"/>
              <a:t>Decorator factories</a:t>
            </a:r>
          </a:p>
          <a:p>
            <a:pPr lvl="1"/>
            <a:r>
              <a:rPr lang="en-US" dirty="0"/>
              <a:t>Property decorator</a:t>
            </a:r>
          </a:p>
          <a:p>
            <a:pPr lvl="1"/>
            <a:r>
              <a:rPr lang="en-US" dirty="0"/>
              <a:t>Accessor</a:t>
            </a:r>
          </a:p>
          <a:p>
            <a:pPr lvl="1"/>
            <a:r>
              <a:rPr lang="en-US" dirty="0"/>
              <a:t>Validators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717837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3D432-1101-00D3-E51D-6F1902E19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L" dirty="0"/>
              <a:t>TypeScript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7116F-6CCB-E9CE-7B46-167F7CC047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chemeClr val="accent1"/>
                </a:solidFill>
                <a:effectLst/>
                <a:latin typeface="Segoe UI Web (West European)"/>
              </a:rPr>
              <a:t>“TypeScript is a strongly typed programming language that builds on JavaScript, giving you better tooling at any scale.”</a:t>
            </a:r>
          </a:p>
          <a:p>
            <a:pPr marL="0" indent="0">
              <a:buNone/>
            </a:pPr>
            <a:endParaRPr lang="en-US" dirty="0">
              <a:solidFill>
                <a:schemeClr val="accent1"/>
              </a:solidFill>
              <a:latin typeface="Segoe UI Web (West European)"/>
            </a:endParaRPr>
          </a:p>
          <a:p>
            <a:pPr marL="0" indent="0">
              <a:buNone/>
            </a:pPr>
            <a:endParaRPr lang="en-IL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533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CF72F19-1473-448C-AA14-0CB8AA374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F04D9-6DF3-06E8-E637-ED8B43BBB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09" y="679731"/>
            <a:ext cx="4171994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TypeScript</a:t>
            </a:r>
            <a:br>
              <a:rPr lang="en-US" sz="6000"/>
            </a:br>
            <a:r>
              <a:rPr lang="en-US" sz="6000"/>
              <a:t>Why NOT ?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AF213-B68E-75B9-DDE2-45168851D4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68"/>
          <a:stretch/>
        </p:blipFill>
        <p:spPr>
          <a:xfrm>
            <a:off x="5640572" y="557360"/>
            <a:ext cx="5608830" cy="563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94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4A658C-4ABE-A28C-5053-BEA610F0C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en-IL" sz="4000" dirty="0"/>
              <a:t>Overhead…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FCC90-C727-E603-68C6-B8642D96B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962279"/>
            <a:ext cx="6136531" cy="3143241"/>
          </a:xfrm>
        </p:spPr>
        <p:txBody>
          <a:bodyPr>
            <a:normAutofit/>
          </a:bodyPr>
          <a:lstStyle/>
          <a:p>
            <a:r>
              <a:rPr lang="en-IL" sz="2500" dirty="0"/>
              <a:t>Additional code</a:t>
            </a:r>
          </a:p>
          <a:p>
            <a:r>
              <a:rPr lang="en-IL" sz="2500" dirty="0"/>
              <a:t>Takes more time</a:t>
            </a:r>
          </a:p>
          <a:p>
            <a:r>
              <a:rPr lang="en-IL" sz="2500" dirty="0"/>
              <a:t>Increase the code ( lines terms )</a:t>
            </a:r>
          </a:p>
          <a:p>
            <a:r>
              <a:rPr lang="en-IL" sz="2500" dirty="0"/>
              <a:t>Short &amp; Simple code</a:t>
            </a:r>
          </a:p>
        </p:txBody>
      </p:sp>
    </p:spTree>
    <p:extLst>
      <p:ext uri="{BB962C8B-B14F-4D97-AF65-F5344CB8AC3E}">
        <p14:creationId xmlns:p14="http://schemas.microsoft.com/office/powerpoint/2010/main" val="1445122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B42A5-05CF-4FE3-2E57-9090F24BE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“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Solve problem that I don’t have” </a:t>
            </a:r>
          </a:p>
        </p:txBody>
      </p:sp>
      <p:pic>
        <p:nvPicPr>
          <p:cNvPr id="5" name="Picture 4" descr="A person in a suit holding a glass of wine&#10;&#10;Description automatically generated">
            <a:extLst>
              <a:ext uri="{FF2B5EF4-FFF2-40B4-BE49-F238E27FC236}">
                <a16:creationId xmlns:a16="http://schemas.microsoft.com/office/drawing/2014/main" id="{205923B2-B34E-43B0-5991-0F6D56B29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410577"/>
            <a:ext cx="6780700" cy="403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096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1417</TotalTime>
  <Words>368</Words>
  <Application>Microsoft Macintosh PowerPoint</Application>
  <PresentationFormat>Widescreen</PresentationFormat>
  <Paragraphs>117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Fira Mono</vt:lpstr>
      <vt:lpstr>Segoe UI Web (West European)</vt:lpstr>
      <vt:lpstr>Office Theme</vt:lpstr>
      <vt:lpstr>Typescript</vt:lpstr>
      <vt:lpstr>Agenda</vt:lpstr>
      <vt:lpstr>Agenda</vt:lpstr>
      <vt:lpstr>Agenda</vt:lpstr>
      <vt:lpstr>Agenda</vt:lpstr>
      <vt:lpstr>TypeScript</vt:lpstr>
      <vt:lpstr>TypeScript Why NOT ?</vt:lpstr>
      <vt:lpstr>Overhead…</vt:lpstr>
      <vt:lpstr>“Solve problem that I don’t have” </vt:lpstr>
      <vt:lpstr>Ment to be Dynamic or Jungle..</vt:lpstr>
      <vt:lpstr>Complex scenarios</vt:lpstr>
      <vt:lpstr>Why should we use Typescript? </vt:lpstr>
      <vt:lpstr>Code maintainability</vt:lpstr>
      <vt:lpstr>Productivity &amp; Developer experience</vt:lpstr>
      <vt:lpstr>Collaboration</vt:lpstr>
      <vt:lpstr>Eecosystem &amp; community</vt:lpstr>
      <vt:lpstr>Compiler </vt:lpstr>
      <vt:lpstr>Using TSC</vt:lpstr>
      <vt:lpstr>Ts-node </vt:lpstr>
      <vt:lpstr>Concurrently </vt:lpstr>
      <vt:lpstr>Type Annontation</vt:lpstr>
      <vt:lpstr>Type inference</vt:lpstr>
      <vt:lpstr>Functions</vt:lpstr>
      <vt:lpstr>Never</vt:lpstr>
      <vt:lpstr>Objects</vt:lpstr>
      <vt:lpstr>Casting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Typescript</dc:title>
  <dc:creator>Gal Amouyal</dc:creator>
  <cp:lastModifiedBy>Gal Amouyal</cp:lastModifiedBy>
  <cp:revision>10</cp:revision>
  <dcterms:created xsi:type="dcterms:W3CDTF">2023-09-11T05:43:21Z</dcterms:created>
  <dcterms:modified xsi:type="dcterms:W3CDTF">2023-09-12T05:31:06Z</dcterms:modified>
</cp:coreProperties>
</file>

<file path=docProps/thumbnail.jpeg>
</file>